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953392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мая по 20 ч. 12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ночью 4-9, днем 9-14 м/с. Температура воздуха ночью заморозки 1-3 градуса, днем 13-15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 мая по 08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западный с переходом на северо-восточный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0-2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62504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25827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5212</cp:revision>
  <cp:lastPrinted>2021-07-01T03:56:27Z</cp:lastPrinted>
  <dcterms:created xsi:type="dcterms:W3CDTF">2018-03-27T06:03:00Z</dcterms:created>
  <dcterms:modified xsi:type="dcterms:W3CDTF">2026-05-11T08:36:42Z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